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9" r:id="rId3"/>
    <p:sldId id="273" r:id="rId4"/>
    <p:sldId id="317" r:id="rId5"/>
    <p:sldId id="313" r:id="rId6"/>
    <p:sldId id="314" r:id="rId7"/>
    <p:sldId id="275" r:id="rId8"/>
    <p:sldId id="288" r:id="rId9"/>
    <p:sldId id="289" r:id="rId10"/>
    <p:sldId id="315" r:id="rId11"/>
    <p:sldId id="292" r:id="rId12"/>
    <p:sldId id="298" r:id="rId13"/>
    <p:sldId id="278" r:id="rId14"/>
    <p:sldId id="291" r:id="rId15"/>
    <p:sldId id="301" r:id="rId16"/>
    <p:sldId id="303" r:id="rId17"/>
    <p:sldId id="304" r:id="rId18"/>
    <p:sldId id="305" r:id="rId19"/>
    <p:sldId id="306" r:id="rId20"/>
    <p:sldId id="307" r:id="rId21"/>
    <p:sldId id="295" r:id="rId22"/>
    <p:sldId id="271" r:id="rId23"/>
    <p:sldId id="282" r:id="rId24"/>
    <p:sldId id="280" r:id="rId25"/>
    <p:sldId id="279" r:id="rId26"/>
    <p:sldId id="284" r:id="rId27"/>
    <p:sldId id="285" r:id="rId28"/>
    <p:sldId id="308" r:id="rId29"/>
    <p:sldId id="310" r:id="rId30"/>
    <p:sldId id="311" r:id="rId31"/>
    <p:sldId id="316" r:id="rId32"/>
    <p:sldId id="270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137E2-CDFF-424D-B631-CFA7CAB97FFC}" type="datetimeFigureOut">
              <a:rPr lang="ru-RU" smtClean="0"/>
              <a:pPr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9AEE5-2A0D-4D96-A492-8B6B0C8C89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wmf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wmf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Local Settings\Temporary Internet Files\Content.IE5\TA4LNE4B\MP900412062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7848872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Организация познавательно – исследовательской деятельности детей младшего дошкольного возраста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_DSC55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3500438"/>
            <a:ext cx="4572000" cy="3357562"/>
          </a:xfrm>
          <a:prstGeom prst="rect">
            <a:avLst/>
          </a:prstGeom>
          <a:noFill/>
          <a:ln/>
        </p:spPr>
      </p:pic>
      <p:pic>
        <p:nvPicPr>
          <p:cNvPr id="5" name="Picture 7" descr="_DSC55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00562" cy="3357562"/>
          </a:xfrm>
          <a:prstGeom prst="rect">
            <a:avLst/>
          </a:prstGeom>
          <a:noFill/>
        </p:spPr>
      </p:pic>
      <p:pic>
        <p:nvPicPr>
          <p:cNvPr id="6" name="Picture 2" descr="самодельные колонки для компьюте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60648"/>
            <a:ext cx="2952328" cy="2952329"/>
          </a:xfrm>
          <a:prstGeom prst="rect">
            <a:avLst/>
          </a:prstGeom>
          <a:noFill/>
        </p:spPr>
      </p:pic>
      <p:pic>
        <p:nvPicPr>
          <p:cNvPr id="7" name="Рисунок 6" descr="крош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293096"/>
            <a:ext cx="3067050" cy="226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Елена\Desktop\фото петсовет 2015\20100117_130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2996952"/>
            <a:ext cx="5148064" cy="3861048"/>
          </a:xfrm>
          <a:prstGeom prst="rect">
            <a:avLst/>
          </a:prstGeom>
          <a:noFill/>
        </p:spPr>
      </p:pic>
      <p:pic>
        <p:nvPicPr>
          <p:cNvPr id="4" name="Picture 2" descr="C:\Users\Елена\Desktop\фото петсовет 2015\20100117_130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6096" cy="4077072"/>
          </a:xfrm>
          <a:prstGeom prst="rect">
            <a:avLst/>
          </a:prstGeom>
          <a:noFill/>
        </p:spPr>
      </p:pic>
      <p:pic>
        <p:nvPicPr>
          <p:cNvPr id="5" name="Picture 4" descr="Мультики на NanoPic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21088"/>
            <a:ext cx="1773287" cy="2376264"/>
          </a:xfrm>
          <a:prstGeom prst="rect">
            <a:avLst/>
          </a:prstGeom>
          <a:noFill/>
        </p:spPr>
      </p:pic>
      <p:pic>
        <p:nvPicPr>
          <p:cNvPr id="6" name="Picture 8" descr="Мультфильм смешарики картинки. . Клипарты смешарики. . Нюша, лосяш, копатыч, бараш, крош, кар карыч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0"/>
            <a:ext cx="2232248" cy="2677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фото петсовет 2015\20100117_134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F:\ФОТО ЛЕНЕ\IMG_20150513_154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486401"/>
          </a:xfrm>
          <a:prstGeom prst="rect">
            <a:avLst/>
          </a:prstGeom>
          <a:noFill/>
        </p:spPr>
      </p:pic>
      <p:pic>
        <p:nvPicPr>
          <p:cNvPr id="5" name="Picture 9" descr="j042809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0"/>
            <a:ext cx="2356163" cy="20820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Елена\Desktop\фото петсовет 2015\20100117_125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893" y="2708920"/>
            <a:ext cx="5532107" cy="4149080"/>
          </a:xfrm>
          <a:prstGeom prst="rect">
            <a:avLst/>
          </a:prstGeom>
          <a:noFill/>
        </p:spPr>
      </p:pic>
      <p:pic>
        <p:nvPicPr>
          <p:cNvPr id="4" name="Picture 2" descr="C:\Users\Елена\Desktop\фото петсовет 2015\20100117_125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326" cy="3857495"/>
          </a:xfrm>
          <a:prstGeom prst="rect">
            <a:avLst/>
          </a:prstGeom>
          <a:noFill/>
        </p:spPr>
      </p:pic>
      <p:pic>
        <p:nvPicPr>
          <p:cNvPr id="5" name="Picture 4" descr="C:\Documents and Settings\Владелец\Мои документы\Мои рисунки\009da6457aad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444208" y="188640"/>
            <a:ext cx="1154138" cy="2258466"/>
          </a:xfrm>
          <a:prstGeom prst="rect">
            <a:avLst/>
          </a:prstGeom>
          <a:noFill/>
          <a:ln/>
        </p:spPr>
      </p:pic>
      <p:pic>
        <p:nvPicPr>
          <p:cNvPr id="6" name="Picture 9" descr="j0428095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600204"/>
            <a:ext cx="1656184" cy="1505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фото петсовет 2015\20100117_134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1893" y="2708920"/>
            <a:ext cx="5532107" cy="4149080"/>
          </a:xfrm>
          <a:prstGeom prst="rect">
            <a:avLst/>
          </a:prstGeom>
          <a:noFill/>
        </p:spPr>
      </p:pic>
      <p:pic>
        <p:nvPicPr>
          <p:cNvPr id="3" name="Picture 2" descr="C:\Users\Елена\Desktop\фото петсовет 2015\20100117_1343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92080" cy="3969060"/>
          </a:xfrm>
          <a:prstGeom prst="rect">
            <a:avLst/>
          </a:prstGeom>
          <a:noFill/>
        </p:spPr>
      </p:pic>
      <p:pic>
        <p:nvPicPr>
          <p:cNvPr id="4" name="Picture 14" descr="Мультфильм смешарики картинки. . Клипарты смешарики. . Нюша,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442252"/>
            <a:ext cx="2376264" cy="2112907"/>
          </a:xfrm>
          <a:prstGeom prst="rect">
            <a:avLst/>
          </a:prstGeom>
          <a:noFill/>
        </p:spPr>
      </p:pic>
      <p:pic>
        <p:nvPicPr>
          <p:cNvPr id="5" name="Picture 2" descr="Космос на NanoPic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0"/>
            <a:ext cx="2264262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фото петсовет 2015\20100117_134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Елена\Desktop\фото петсовет 2015\20100117_134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Елена\Desktop\фото петсовет 2015\20100117_134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Елена\Desktop\фото петсовет 2015\20100117_134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376" cy="6891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3728" y="2132856"/>
            <a:ext cx="60486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конец года списочный состав составляет 21 человек, 13 мальчиков, 8 девочек.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второго года жизни, 7  детей третьего, 11четвертого года.</a:t>
            </a:r>
            <a:endParaRPr lang="ru-RU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6" descr="Изобр по Дети Рисунок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5374" y="0"/>
            <a:ext cx="3628626" cy="2880320"/>
          </a:xfrm>
          <a:prstGeom prst="rect">
            <a:avLst/>
          </a:prstGeom>
          <a:noFill/>
        </p:spPr>
      </p:pic>
      <p:pic>
        <p:nvPicPr>
          <p:cNvPr id="5" name="Picture 4" descr="Обои на рабочий стол для детей. обои на рабочий стол. . - 20 Января 2014 - Blog - Doorway-so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00" y="2852936"/>
            <a:ext cx="3819525" cy="38195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7544" y="476672"/>
            <a:ext cx="529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Вновь поступившие 11 детей в возрасте от 1,5 до 2 лет.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Елена\Desktop\фото петсовет 2015\20100117_134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Елена\Desktop\фото петсовет 2015\20100117_133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IMG_20150313_102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241027" cy="5544616"/>
          </a:xfrm>
          <a:prstGeom prst="rect">
            <a:avLst/>
          </a:prstGeom>
          <a:noFill/>
        </p:spPr>
      </p:pic>
      <p:pic>
        <p:nvPicPr>
          <p:cNvPr id="4" name="Рисунок 10" descr="fb1be303ff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560" y="4502923"/>
            <a:ext cx="2880320" cy="2597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F:\ФОТО ЛЕНЕ\IMG_20150519_162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F:\ФОТО ЛЕНЕ\IMG_20150519_162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F:\ФОТО ЛЕНЕ\IMG_20150519_1619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486400"/>
          </a:xfrm>
          <a:prstGeom prst="rect">
            <a:avLst/>
          </a:prstGeom>
          <a:noFill/>
        </p:spPr>
      </p:pic>
      <p:pic>
        <p:nvPicPr>
          <p:cNvPr id="5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0"/>
            <a:ext cx="2843808" cy="2843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F:\ФОТО ЛЕНЕ\IMG_20150519_16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486400"/>
          </a:xfrm>
          <a:prstGeom prst="rect">
            <a:avLst/>
          </a:prstGeom>
          <a:noFill/>
        </p:spPr>
      </p:pic>
      <p:pic>
        <p:nvPicPr>
          <p:cNvPr id="4" name="Picture 8" descr="j043246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2232248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F:\ФОТО ЛЕНЕ\IMG_20150519_162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Елена\Desktop\фото петсовет 2015\20100117_153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10" descr="Ягоды годжи картинка со смешариками любите друг друга Худеем вместе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65104"/>
            <a:ext cx="223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Елена\Desktop\фото петсовет 2015\20100117_153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251520" y="389563"/>
            <a:ext cx="864096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952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«Игра пронизывает</a:t>
            </a:r>
            <a:r>
              <a:rPr kumimoji="0" lang="ru-RU" altLang="zh-CN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всю жизнь ребёнка. Это норма даже тогда, когда малыш делает серьёзное дело. У него есть страсть, и её надо удовлетворить. Более того, следует пропитать этой игрой всю его жизнь. Вся его жизнь – это игра»</a:t>
            </a:r>
            <a:br>
              <a:rPr kumimoji="0" lang="ru-RU" altLang="zh-CN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altLang="zh-CN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А. С. Макаренко</a:t>
            </a:r>
            <a:endParaRPr kumimoji="0" lang="ru-RU" altLang="zh-CN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Группа 8 :: Kvels, г. Ом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068960"/>
            <a:ext cx="4661494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Елена\Desktop\фото петсовет 2015\20100117_153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</p:spPr>
      </p:pic>
      <p:pic>
        <p:nvPicPr>
          <p:cNvPr id="3" name="Picture 2" descr="C:\Users\Елена\Desktop\фото петсовет 2015\20100117_153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104964"/>
            <a:ext cx="5004048" cy="3753036"/>
          </a:xfrm>
          <a:prstGeom prst="rect">
            <a:avLst/>
          </a:prstGeom>
          <a:noFill/>
        </p:spPr>
      </p:pic>
      <p:pic>
        <p:nvPicPr>
          <p:cNvPr id="5" name="Picture 8" descr="Смотреть картинки - Смотреть картин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2843808" cy="2843808"/>
          </a:xfrm>
          <a:prstGeom prst="rect">
            <a:avLst/>
          </a:prstGeom>
          <a:noFill/>
        </p:spPr>
      </p:pic>
      <p:pic>
        <p:nvPicPr>
          <p:cNvPr id="6" name="Picture 2" descr="C:\Documents and Settings\user\Local Settings\Temporary Internet Files\Content.IE5\POBT0X2E\MC90012327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2656"/>
            <a:ext cx="2736304" cy="2480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468313" y="260350"/>
            <a:ext cx="1460500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4000" dirty="0"/>
              <a:t>КГН</a:t>
            </a:r>
            <a:endParaRPr lang="ru-RU" sz="2000" dirty="0"/>
          </a:p>
          <a:p>
            <a:r>
              <a:rPr lang="ru-RU" dirty="0"/>
              <a:t>Н.- </a:t>
            </a:r>
            <a:r>
              <a:rPr lang="ru-RU" dirty="0" smtClean="0"/>
              <a:t>3 </a:t>
            </a:r>
            <a:r>
              <a:rPr lang="ru-RU" dirty="0"/>
              <a:t>чел.</a:t>
            </a:r>
          </a:p>
          <a:p>
            <a:r>
              <a:rPr lang="ru-RU" dirty="0"/>
              <a:t>Ср</a:t>
            </a:r>
            <a:r>
              <a:rPr lang="ru-RU" dirty="0" smtClean="0"/>
              <a:t>.-15 </a:t>
            </a:r>
            <a:r>
              <a:rPr lang="ru-RU" dirty="0"/>
              <a:t>чел.</a:t>
            </a:r>
          </a:p>
          <a:p>
            <a:r>
              <a:rPr lang="ru-RU" dirty="0"/>
              <a:t>В.- 3 чел.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2771775" y="333375"/>
            <a:ext cx="44418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Цвет, форма, количество</a:t>
            </a:r>
          </a:p>
          <a:p>
            <a:r>
              <a:rPr lang="ru-RU" dirty="0"/>
              <a:t>Н.- 6 чел</a:t>
            </a:r>
          </a:p>
          <a:p>
            <a:r>
              <a:rPr lang="ru-RU" dirty="0"/>
              <a:t>Ср.- 11 чел.</a:t>
            </a:r>
          </a:p>
          <a:p>
            <a:r>
              <a:rPr lang="ru-RU" dirty="0"/>
              <a:t>В.- 4 чел.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23850" y="2133600"/>
            <a:ext cx="297401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Окружающий мир</a:t>
            </a:r>
          </a:p>
          <a:p>
            <a:r>
              <a:rPr lang="ru-RU" dirty="0"/>
              <a:t>Н</a:t>
            </a:r>
            <a:r>
              <a:rPr lang="ru-RU" dirty="0" smtClean="0"/>
              <a:t>.-3 </a:t>
            </a:r>
            <a:r>
              <a:rPr lang="ru-RU" dirty="0"/>
              <a:t>чел</a:t>
            </a:r>
          </a:p>
          <a:p>
            <a:r>
              <a:rPr lang="ru-RU" dirty="0"/>
              <a:t>Ср.-</a:t>
            </a:r>
            <a:r>
              <a:rPr lang="ru-RU" dirty="0" smtClean="0"/>
              <a:t>14 </a:t>
            </a:r>
            <a:r>
              <a:rPr lang="ru-RU" dirty="0"/>
              <a:t>чел</a:t>
            </a:r>
          </a:p>
          <a:p>
            <a:r>
              <a:rPr lang="ru-RU" dirty="0"/>
              <a:t>В.-4 чел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3995738" y="3141663"/>
            <a:ext cx="35577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Игровая деятельность</a:t>
            </a:r>
          </a:p>
          <a:p>
            <a:r>
              <a:rPr lang="ru-RU" sz="2000" dirty="0"/>
              <a:t>Н.- </a:t>
            </a:r>
            <a:r>
              <a:rPr lang="ru-RU" sz="2000" dirty="0" smtClean="0"/>
              <a:t>1 </a:t>
            </a:r>
            <a:r>
              <a:rPr lang="ru-RU" sz="2000" dirty="0"/>
              <a:t>чел.</a:t>
            </a:r>
          </a:p>
          <a:p>
            <a:r>
              <a:rPr lang="ru-RU" dirty="0"/>
              <a:t>Ср.- 14 чел.</a:t>
            </a:r>
          </a:p>
          <a:p>
            <a:r>
              <a:rPr lang="ru-RU" dirty="0"/>
              <a:t>В.- </a:t>
            </a:r>
            <a:r>
              <a:rPr lang="ru-RU" dirty="0" smtClean="0"/>
              <a:t>6 </a:t>
            </a:r>
            <a:r>
              <a:rPr lang="ru-RU" dirty="0"/>
              <a:t>чел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716463" y="4941888"/>
            <a:ext cx="347377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dirty="0"/>
              <a:t>Физическое развитие</a:t>
            </a:r>
          </a:p>
          <a:p>
            <a:r>
              <a:rPr lang="ru-RU" dirty="0"/>
              <a:t>Н</a:t>
            </a:r>
            <a:r>
              <a:rPr lang="ru-RU" dirty="0" smtClean="0"/>
              <a:t>.-4 чел</a:t>
            </a:r>
            <a:r>
              <a:rPr lang="ru-RU" dirty="0"/>
              <a:t>.</a:t>
            </a:r>
          </a:p>
          <a:p>
            <a:r>
              <a:rPr lang="ru-RU" dirty="0"/>
              <a:t>Ср.- </a:t>
            </a:r>
            <a:r>
              <a:rPr lang="ru-RU" dirty="0" smtClean="0"/>
              <a:t>14 </a:t>
            </a:r>
            <a:r>
              <a:rPr lang="ru-RU" dirty="0"/>
              <a:t>чел</a:t>
            </a:r>
          </a:p>
          <a:p>
            <a:r>
              <a:rPr lang="ru-RU" dirty="0"/>
              <a:t>В.- 3 чел.</a:t>
            </a: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5867400" y="1412875"/>
            <a:ext cx="26225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/>
              <a:t>Развитие речи</a:t>
            </a:r>
          </a:p>
          <a:p>
            <a:r>
              <a:rPr lang="ru-RU"/>
              <a:t>Н.- 5 чел.</a:t>
            </a:r>
          </a:p>
          <a:p>
            <a:r>
              <a:rPr lang="ru-RU"/>
              <a:t>Ср.- 11 чел.</a:t>
            </a:r>
          </a:p>
          <a:p>
            <a:r>
              <a:rPr lang="ru-RU"/>
              <a:t>В.- 5 чел.</a:t>
            </a:r>
          </a:p>
        </p:txBody>
      </p:sp>
      <p:pic>
        <p:nvPicPr>
          <p:cNvPr id="9" name="Picture 2" descr="Детские садики - Детский сад 12, Березка, комбинированного вида, г. Искити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3505200" cy="295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Autofit/>
          </a:bodyPr>
          <a:lstStyle/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254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979712" y="1988840"/>
            <a:ext cx="54006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1204883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 Поощрять проявления интереса ребенка к окружающему. Привлекать внимание ребенка к отдельным предметам, объектам, явлениям и событиям. Демонстрировать своим примером (эмоциями) интерес к окружающему миру.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Побуждать детей к разнообразным действиям с предметами, направленным на ознакомление с их признаками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разбирание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вкладывание, комбинирование, элементы экспериментирования и т. п.). Поддерживать интерес ребенка к тому, что он рассматривает и наблюдает в разные режимные моменты. Открывать ему новые стороны предметов, объектов, явлений через комментарии к наблюдаемому, сказки (пояснения, вопросы).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3848" y="260648"/>
            <a:ext cx="2136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sov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5406105"/>
            <a:ext cx="1475656" cy="1451895"/>
          </a:xfrm>
          <a:prstGeom prst="rect">
            <a:avLst/>
          </a:prstGeom>
          <a:noFill/>
        </p:spPr>
      </p:pic>
      <p:pic>
        <p:nvPicPr>
          <p:cNvPr id="6" name="Picture 8" descr="j0432467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405489" cy="122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_DSC54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355975" cy="3474299"/>
          </a:xfrm>
          <a:prstGeom prst="rect">
            <a:avLst/>
          </a:prstGeom>
          <a:noFill/>
        </p:spPr>
      </p:pic>
      <p:pic>
        <p:nvPicPr>
          <p:cNvPr id="4102" name="Picture 6" descr="_DSC54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41457"/>
            <a:ext cx="4355975" cy="3416543"/>
          </a:xfrm>
          <a:prstGeom prst="rect">
            <a:avLst/>
          </a:prstGeom>
          <a:noFill/>
        </p:spPr>
      </p:pic>
      <p:pic>
        <p:nvPicPr>
          <p:cNvPr id="4104" name="Picture 8" descr="_DSC549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0"/>
            <a:ext cx="3656013" cy="5461000"/>
          </a:xfrm>
          <a:noFill/>
          <a:ln/>
        </p:spPr>
      </p:pic>
      <p:pic>
        <p:nvPicPr>
          <p:cNvPr id="4105" name="Рисунок 5" descr="50a1c2e7e8c4.png"/>
          <p:cNvPicPr>
            <a:picLocks noGrp="1" noChangeAspect="1"/>
          </p:cNvPicPr>
          <p:nvPr>
            <p:ph type="title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940425" y="5300663"/>
            <a:ext cx="2592388" cy="17732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_DSC54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5975" cy="3472271"/>
          </a:xfrm>
          <a:prstGeom prst="rect">
            <a:avLst/>
          </a:prstGeom>
          <a:noFill/>
        </p:spPr>
      </p:pic>
      <p:pic>
        <p:nvPicPr>
          <p:cNvPr id="5126" name="Picture 6" descr="_DSC549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7353"/>
            <a:ext cx="4283968" cy="3470647"/>
          </a:xfrm>
          <a:prstGeom prst="rect">
            <a:avLst/>
          </a:prstGeom>
          <a:noFill/>
        </p:spPr>
      </p:pic>
      <p:pic>
        <p:nvPicPr>
          <p:cNvPr id="5129" name="Picture 9" descr="_DSC549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20482" y="3429000"/>
            <a:ext cx="4723518" cy="3429000"/>
          </a:xfrm>
          <a:noFill/>
          <a:ln/>
        </p:spPr>
      </p:pic>
      <p:pic>
        <p:nvPicPr>
          <p:cNvPr id="7" name="Picture 2" descr="C:\Users\Елена\Desktop\фото петсовет 2015\20100117_121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8" name="Picture 9" descr="j0428095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852936"/>
            <a:ext cx="1656184" cy="1505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F:\ФОТО ЛЕНЕ\IMG_20150513_154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47" y="908720"/>
            <a:ext cx="9049453" cy="5429672"/>
          </a:xfrm>
          <a:prstGeom prst="rect">
            <a:avLst/>
          </a:prstGeom>
          <a:noFill/>
        </p:spPr>
      </p:pic>
      <p:pic>
        <p:nvPicPr>
          <p:cNvPr id="4" name="Picture 2" descr="самодельные колонки для компьюте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700807" cy="1700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Елена\Desktop\фото петсовет 2015\20100117_1247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4" descr="sov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230937"/>
            <a:ext cx="1653691" cy="1627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Елена\Desktop\фото петсовет 2015\20100117_124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</TotalTime>
  <Words>202</Words>
  <Application>Microsoft Office PowerPoint</Application>
  <PresentationFormat>Экран (4:3)</PresentationFormat>
  <Paragraphs>35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RePack by Diakov</cp:lastModifiedBy>
  <cp:revision>28</cp:revision>
  <dcterms:created xsi:type="dcterms:W3CDTF">2015-05-27T13:14:39Z</dcterms:created>
  <dcterms:modified xsi:type="dcterms:W3CDTF">2016-05-08T16:08:36Z</dcterms:modified>
</cp:coreProperties>
</file>